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41" r:id="rId2"/>
  </p:sldMasterIdLst>
  <p:notesMasterIdLst>
    <p:notesMasterId r:id="rId13"/>
  </p:notesMasterIdLst>
  <p:handoutMasterIdLst>
    <p:handoutMasterId r:id="rId14"/>
  </p:handoutMasterIdLst>
  <p:sldIdLst>
    <p:sldId id="257" r:id="rId3"/>
    <p:sldId id="269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eu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39" autoAdjust="0"/>
    <p:restoredTop sz="94341" autoAdjust="0"/>
  </p:normalViewPr>
  <p:slideViewPr>
    <p:cSldViewPr snapToGrid="0">
      <p:cViewPr varScale="1">
        <p:scale>
          <a:sx n="77" d="100"/>
          <a:sy n="77" d="100"/>
        </p:scale>
        <p:origin x="2604" y="78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79" d="100"/>
          <a:sy n="79" d="100"/>
        </p:scale>
        <p:origin x="39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pPr/>
              <a:t>14-8-2024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pPr/>
              <a:t>14-8-2024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61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1" spcCol="468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352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936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47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75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610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10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 hasCustomPrompt="1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 hasCustomPrompt="1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 hasCustomPrompt="1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90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4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53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7026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444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949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9635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3356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6943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6899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62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5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5715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4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0830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7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22167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1533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6803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0388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62510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1595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698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293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256658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151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 hasCustomPrompt="1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 hasCustomPrompt="1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 hasCustomPrompt="1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34509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8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463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12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18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0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etransfer.rijkscloud.nl/static/securedropzone/handleiding.88cc19d102b3.pdf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ecuretransfer.rijkscloud.nl/" TargetMode="Externa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Bestanden overzetten met </a:t>
            </a:r>
            <a:r>
              <a:rPr lang="nl-NL" dirty="0" err="1"/>
              <a:t>SecureTransfer</a:t>
            </a:r>
            <a:r>
              <a:rPr lang="nl-NL" dirty="0"/>
              <a:t> via de </a:t>
            </a:r>
            <a:r>
              <a:rPr lang="nl-NL" dirty="0" err="1"/>
              <a:t>rijkscloud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7111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3">
            <a:extLst>
              <a:ext uri="{FF2B5EF4-FFF2-40B4-BE49-F238E27FC236}">
                <a16:creationId xmlns:a16="http://schemas.microsoft.com/office/drawing/2014/main" id="{20031618-B738-9616-91C4-70956A9E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>
            <a:normAutofit/>
          </a:bodyPr>
          <a:lstStyle/>
          <a:p>
            <a:r>
              <a:rPr lang="en-US" dirty="0" err="1"/>
              <a:t>Einde</a:t>
            </a:r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41EF96-4CDC-2C8C-49FD-6930AF0E4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02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4B89D-BA4C-9515-E722-06C80C8D1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>
            <a:normAutofit/>
          </a:bodyPr>
          <a:lstStyle/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B1D59E-EAAF-52AA-3F37-F21F353EB1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Handig om te weten en meer informatie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Startscherm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Verstuur bericht naar medewerkers stap 1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Bevestig uw e-mailadres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Verstuur bericht naar medewerkers stap 2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Aanvullende gegevens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Rapportage verstuurd bericht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Einde  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C5A206FA-2668-535D-1AF4-18456CCA020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r>
              <a:rPr lang="nl-NL" dirty="0"/>
              <a:t>30-07-2024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EDDAA4F4-ED17-4FF6-960C-594DA928BE1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r>
              <a:rPr lang="nl-NL" dirty="0"/>
              <a:t>Bestanden overzetten met </a:t>
            </a:r>
            <a:r>
              <a:rPr lang="nl-NL" dirty="0" err="1"/>
              <a:t>SecureTransfer</a:t>
            </a:r>
            <a:r>
              <a:rPr lang="nl-NL" dirty="0"/>
              <a:t> via de </a:t>
            </a:r>
            <a:r>
              <a:rPr lang="nl-NL" dirty="0" err="1"/>
              <a:t>rijkscloud</a:t>
            </a:r>
            <a:endParaRPr lang="nl-NL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F6BFF974-D590-D862-4990-0031798BCB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26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9F34DFEB-8B07-58BE-0FAD-7598341C6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5000" y="1710813"/>
            <a:ext cx="5226050" cy="451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600" dirty="0">
                <a:solidFill>
                  <a:schemeClr val="tx2"/>
                </a:solidFill>
                <a:latin typeface="Verdana (Koppen)"/>
              </a:rPr>
              <a:t>Handig om te weten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dirty="0">
                <a:latin typeface="ROSans"/>
              </a:rPr>
              <a:t>De omvang van het aantal tegelijkertijd te verzenden bestanden is beperkt tot maximaal 100 GB bij normaal gebruik. Alle te verzenden bestanden per bericht moeten binnen 1 uur </a:t>
            </a:r>
            <a:r>
              <a:rPr lang="nl-NL" dirty="0" err="1">
                <a:latin typeface="ROSans"/>
              </a:rPr>
              <a:t>geupload</a:t>
            </a:r>
            <a:r>
              <a:rPr lang="nl-NL" dirty="0">
                <a:latin typeface="ROSans"/>
              </a:rPr>
              <a:t> zijn</a:t>
            </a:r>
            <a:r>
              <a:rPr lang="nl-NL" b="0" i="0" dirty="0">
                <a:solidFill>
                  <a:srgbClr val="000000"/>
                </a:solidFill>
                <a:effectLst/>
                <a:latin typeface="ROSans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 err="1">
                <a:solidFill>
                  <a:srgbClr val="000000"/>
                </a:solidFill>
                <a:effectLst/>
                <a:latin typeface="ROSans"/>
              </a:rPr>
              <a:t>SectureTransfer</a:t>
            </a:r>
            <a:r>
              <a:rPr lang="nl-NL" b="0" i="0" dirty="0">
                <a:solidFill>
                  <a:srgbClr val="000000"/>
                </a:solidFill>
                <a:effectLst/>
                <a:latin typeface="ROSans"/>
              </a:rPr>
              <a:t> is veilig, omdat gebruik wordt gemaakt van een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ROSans"/>
              </a:rPr>
              <a:t>cloud</a:t>
            </a:r>
            <a:r>
              <a:rPr lang="nl-NL" b="0" i="0" dirty="0">
                <a:solidFill>
                  <a:srgbClr val="000000"/>
                </a:solidFill>
                <a:effectLst/>
                <a:latin typeface="ROSans"/>
              </a:rPr>
              <a:t> van de overheid (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ROSans"/>
              </a:rPr>
              <a:t>OverheidsDataCenter</a:t>
            </a:r>
            <a:r>
              <a:rPr lang="nl-NL" b="0" i="0" dirty="0">
                <a:solidFill>
                  <a:srgbClr val="000000"/>
                </a:solidFill>
                <a:effectLst/>
                <a:latin typeface="ROSans"/>
              </a:rPr>
              <a:t> Noord)</a:t>
            </a:r>
          </a:p>
          <a:p>
            <a:pPr marL="0" indent="0">
              <a:buNone/>
            </a:pPr>
            <a:endParaRPr lang="nl-NL" dirty="0">
              <a:solidFill>
                <a:schemeClr val="tx2"/>
              </a:solidFill>
              <a:latin typeface="Verdana (Koppen)"/>
            </a:endParaRP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73C5830B-2462-1E1D-03B5-61CA59F19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1921" y="1710813"/>
            <a:ext cx="5004000" cy="4510600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tx2"/>
                </a:solidFill>
              </a:rPr>
              <a:t>Meer informatie</a:t>
            </a:r>
          </a:p>
          <a:p>
            <a:pPr marL="0" indent="0">
              <a:buNone/>
            </a:pPr>
            <a:r>
              <a:rPr lang="nl-NL" dirty="0">
                <a:solidFill>
                  <a:srgbClr val="000000"/>
                </a:solidFill>
                <a:latin typeface="ROSans"/>
              </a:rPr>
              <a:t>Hulp nodig met inloggen of een bestand versturen? </a:t>
            </a:r>
            <a:r>
              <a:rPr lang="nl-NL" dirty="0">
                <a:solidFill>
                  <a:srgbClr val="000000"/>
                </a:solidFill>
                <a:latin typeface="ROSans"/>
                <a:hlinkClick r:id="rId2"/>
              </a:rPr>
              <a:t>Download de handleiding</a:t>
            </a:r>
            <a:r>
              <a:rPr lang="nl-NL" dirty="0">
                <a:solidFill>
                  <a:srgbClr val="000000"/>
                </a:solidFill>
                <a:latin typeface="ROSans"/>
              </a:rPr>
              <a:t> online of open deze in de bijlage.</a:t>
            </a:r>
          </a:p>
          <a:p>
            <a:pPr marL="0" indent="0">
              <a:buNone/>
            </a:pP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A09C33-74F4-265E-5BE6-94E2AE3E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30-07-2024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CE1129-73D9-DA3F-A669-58A7AD01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Bestanden overzetten met </a:t>
            </a:r>
            <a:r>
              <a:rPr lang="nl-NL" dirty="0" err="1"/>
              <a:t>SecureTransfer</a:t>
            </a:r>
            <a:r>
              <a:rPr lang="nl-NL" dirty="0"/>
              <a:t> via de </a:t>
            </a:r>
            <a:r>
              <a:rPr lang="nl-NL" dirty="0" err="1"/>
              <a:t>rijkscloud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B10988-A78C-59EE-F6CE-FEB34A5F7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255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8502D72-6032-D197-4483-5EC0914E3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Ga </a:t>
            </a:r>
            <a:r>
              <a:rPr lang="en-US" dirty="0" err="1"/>
              <a:t>naar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ODCN Secure Transfer (rijkscloud.nl)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Klik</a:t>
            </a:r>
            <a:r>
              <a:rPr lang="en-US" dirty="0"/>
              <a:t> op </a:t>
            </a:r>
            <a:r>
              <a:rPr lang="en-US" dirty="0" err="1"/>
              <a:t>volgende</a:t>
            </a: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04E75DD-7FD1-2C9B-EDB7-94FC58D6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 anchor="b">
            <a:normAutofit/>
          </a:bodyPr>
          <a:lstStyle/>
          <a:p>
            <a:r>
              <a:rPr lang="nl-NL" dirty="0"/>
              <a:t>Startscherm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997EE513-4468-C950-4F3B-330584004176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635000" y="2537015"/>
            <a:ext cx="5003800" cy="2214180"/>
          </a:xfrm>
          <a:noFill/>
        </p:spPr>
      </p:pic>
      <p:sp>
        <p:nvSpPr>
          <p:cNvPr id="29" name="Date Placeholder 4">
            <a:extLst>
              <a:ext uri="{FF2B5EF4-FFF2-40B4-BE49-F238E27FC236}">
                <a16:creationId xmlns:a16="http://schemas.microsoft.com/office/drawing/2014/main" id="{FE1ACC1D-BE09-CF9E-F221-4E5999F97798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r>
              <a:rPr lang="nl-NL" dirty="0"/>
              <a:t>30-07-2024</a:t>
            </a:r>
          </a:p>
          <a:p>
            <a:endParaRPr lang="nl-NL" dirty="0"/>
          </a:p>
        </p:txBody>
      </p:sp>
      <p:sp>
        <p:nvSpPr>
          <p:cNvPr id="31" name="Footer Placeholder 5">
            <a:extLst>
              <a:ext uri="{FF2B5EF4-FFF2-40B4-BE49-F238E27FC236}">
                <a16:creationId xmlns:a16="http://schemas.microsoft.com/office/drawing/2014/main" id="{E1EC8745-55BC-EC37-8658-87D3CF4CFBC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r>
              <a:rPr lang="nl-NL" dirty="0"/>
              <a:t>Bestanden overzetten met </a:t>
            </a:r>
            <a:r>
              <a:rPr lang="nl-NL" dirty="0" err="1"/>
              <a:t>SecureTransfer</a:t>
            </a:r>
            <a:r>
              <a:rPr lang="nl-NL" dirty="0"/>
              <a:t> via de </a:t>
            </a:r>
            <a:r>
              <a:rPr lang="nl-NL" dirty="0" err="1"/>
              <a:t>rijkscloud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1F226C-253D-E6FB-58E0-58BF4662D8F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08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F55B86-F707-8861-B91C-2527A0829D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000" dirty="0"/>
              <a:t>Om bestanden te versturen moet u bij Gegevens medewerker de (volledige) naam en (zakelijke) e-mailadres van de ontvanger in typen: Postbus IBPVTH en postbusibpvth@minienw.nl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Vervolgens moet u bij uw gegevens, uw (volledige) naam en (zakelijke) emailadres typen.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Klik op volgende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5FDCF0-BEA6-5FA8-76DE-F87FD30A4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 anchor="b">
            <a:normAutofit/>
          </a:bodyPr>
          <a:lstStyle/>
          <a:p>
            <a:r>
              <a:rPr lang="nl-NL" sz="3100" dirty="0"/>
              <a:t>Verstuur bericht naar medewerkers stap 1</a:t>
            </a:r>
          </a:p>
        </p:txBody>
      </p:sp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34DE1366-E52E-3A19-FE6E-73F862128434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635000" y="1379886"/>
            <a:ext cx="5003800" cy="4528438"/>
          </a:xfrm>
          <a:noFill/>
        </p:spPr>
      </p:pic>
      <p:sp>
        <p:nvSpPr>
          <p:cNvPr id="29" name="Date Placeholder 4">
            <a:extLst>
              <a:ext uri="{FF2B5EF4-FFF2-40B4-BE49-F238E27FC236}">
                <a16:creationId xmlns:a16="http://schemas.microsoft.com/office/drawing/2014/main" id="{33A089B0-0CEC-8D61-D36C-06E5B8A330F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r>
              <a:rPr lang="nl-NL" dirty="0"/>
              <a:t>30-07-2024</a:t>
            </a:r>
          </a:p>
        </p:txBody>
      </p: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BA7DBCA4-237F-8D77-0D52-88F7538C7F5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r>
              <a:rPr lang="nl-NL" dirty="0"/>
              <a:t>Bestanden overzetten met </a:t>
            </a:r>
            <a:r>
              <a:rPr lang="nl-NL" dirty="0" err="1"/>
              <a:t>SecureTransfer</a:t>
            </a:r>
            <a:r>
              <a:rPr lang="nl-NL" dirty="0"/>
              <a:t> via de </a:t>
            </a:r>
            <a:r>
              <a:rPr lang="nl-NL" dirty="0" err="1"/>
              <a:t>rijkscloud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5E5391-2F58-909B-9429-0229D52348E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88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CA55D-728B-C43E-1A7D-4647D73B4C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1700" dirty="0"/>
              <a:t>In de door u opgegeven e-mail komt een e-mail binnen van: </a:t>
            </a:r>
            <a:r>
              <a:rPr lang="nl-NL" sz="1700" u="sng" dirty="0"/>
              <a:t>no-reply-securetransfer@rijkscloud.nl</a:t>
            </a:r>
            <a:r>
              <a:rPr lang="nl-NL" sz="1700" dirty="0"/>
              <a:t>. Met als onderwerp verstuur bericht naar ......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700" dirty="0"/>
              <a:t>Deze mail bevat tevens een link naar een website van de </a:t>
            </a:r>
            <a:r>
              <a:rPr lang="nl-NL" sz="1700" dirty="0" err="1"/>
              <a:t>Rijkscloud</a:t>
            </a:r>
            <a:r>
              <a:rPr lang="nl-NL" sz="1700" dirty="0"/>
              <a:t> waarmee de documenten kunnen worden toegevoegd.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700" b="1" dirty="0"/>
              <a:t>Let op</a:t>
            </a:r>
            <a:r>
              <a:rPr lang="nl-NL" sz="1700" dirty="0"/>
              <a:t> deze mail kan ook in de spam belanden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700" b="1" dirty="0"/>
              <a:t>Let op </a:t>
            </a:r>
            <a:r>
              <a:rPr lang="nl-NL" sz="1700" dirty="0"/>
              <a:t>de link heeft een vervaltermijn van 5 dagen, startend nadat je op de vorige webpagina de benodigde gegevens heb achtergelaten.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E18CEA-70DF-75A6-CCA3-9BC7A0D3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 anchor="b">
            <a:normAutofit/>
          </a:bodyPr>
          <a:lstStyle/>
          <a:p>
            <a:r>
              <a:rPr lang="nl-NL" sz="3100"/>
              <a:t>Bevestig uw e-mailadres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B175D154-9D21-83DF-739C-41490FBB3052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635000" y="2236787"/>
            <a:ext cx="5003800" cy="2814637"/>
          </a:xfrm>
          <a:noFill/>
        </p:spPr>
      </p:pic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4C201750-41BD-CAEB-3225-6517105F38A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r>
              <a:rPr lang="nl-NL" dirty="0"/>
              <a:t>30-07-2024</a:t>
            </a:r>
          </a:p>
          <a:p>
            <a:endParaRPr lang="nl-NL" dirty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F9117AE5-C189-FBED-359F-3F4C59FB27E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r>
              <a:rPr lang="nl-NL" dirty="0"/>
              <a:t>Bestanden overzetten met </a:t>
            </a:r>
            <a:r>
              <a:rPr lang="nl-NL" dirty="0" err="1"/>
              <a:t>SecureTransfer</a:t>
            </a:r>
            <a:r>
              <a:rPr lang="nl-NL" dirty="0"/>
              <a:t> via de </a:t>
            </a:r>
            <a:r>
              <a:rPr lang="nl-NL" dirty="0" err="1"/>
              <a:t>rijkscloud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6CA856-E703-DEAD-EF03-8617D06F1A9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881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E601BD-F8C0-6541-C59F-EB68F0AFF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200" dirty="0"/>
              <a:t>Via document toevoegen kunt de volgende bestandstypen uploaden:</a:t>
            </a:r>
            <a:r>
              <a:rPr lang="nl-NL" sz="2200" i="1" dirty="0"/>
              <a:t>7z, </a:t>
            </a:r>
            <a:r>
              <a:rPr lang="nl-NL" sz="2200" i="1" dirty="0" err="1"/>
              <a:t>asc</a:t>
            </a:r>
            <a:r>
              <a:rPr lang="nl-NL" sz="2200" i="1" dirty="0"/>
              <a:t>, bz2, bzip2, cab, </a:t>
            </a:r>
            <a:r>
              <a:rPr lang="nl-NL" sz="2200" i="1" dirty="0" err="1"/>
              <a:t>crt</a:t>
            </a:r>
            <a:r>
              <a:rPr lang="nl-NL" sz="2200" i="1" dirty="0"/>
              <a:t>, </a:t>
            </a:r>
            <a:r>
              <a:rPr lang="nl-NL" sz="2200" i="1" dirty="0" err="1"/>
              <a:t>csv</a:t>
            </a:r>
            <a:r>
              <a:rPr lang="nl-NL" sz="2200" i="1" dirty="0"/>
              <a:t>, </a:t>
            </a:r>
            <a:r>
              <a:rPr lang="nl-NL" sz="2200" i="1" dirty="0" err="1"/>
              <a:t>ddd</a:t>
            </a:r>
            <a:r>
              <a:rPr lang="nl-NL" sz="2200" i="1" dirty="0"/>
              <a:t>, </a:t>
            </a:r>
            <a:r>
              <a:rPr lang="nl-NL" sz="2200" i="1" dirty="0" err="1"/>
              <a:t>doc</a:t>
            </a:r>
            <a:r>
              <a:rPr lang="nl-NL" sz="2200" i="1" dirty="0"/>
              <a:t>, </a:t>
            </a:r>
            <a:r>
              <a:rPr lang="nl-NL" sz="2200" i="1" dirty="0" err="1"/>
              <a:t>docx</a:t>
            </a:r>
            <a:r>
              <a:rPr lang="nl-NL" sz="2200" i="1" dirty="0"/>
              <a:t>, </a:t>
            </a:r>
            <a:r>
              <a:rPr lang="nl-NL" sz="2200" i="1" dirty="0" err="1"/>
              <a:t>eps</a:t>
            </a:r>
            <a:r>
              <a:rPr lang="nl-NL" sz="2200" i="1" dirty="0"/>
              <a:t>, gif, </a:t>
            </a:r>
            <a:r>
              <a:rPr lang="nl-NL" sz="2200" i="1" dirty="0" err="1"/>
              <a:t>gpg</a:t>
            </a:r>
            <a:r>
              <a:rPr lang="nl-NL" sz="2200" i="1" dirty="0"/>
              <a:t>, </a:t>
            </a:r>
            <a:r>
              <a:rPr lang="nl-NL" sz="2200" i="1" dirty="0" err="1"/>
              <a:t>gz</a:t>
            </a:r>
            <a:r>
              <a:rPr lang="nl-NL" sz="2200" i="1" dirty="0"/>
              <a:t>, </a:t>
            </a:r>
            <a:r>
              <a:rPr lang="nl-NL" sz="2200" i="1" dirty="0" err="1"/>
              <a:t>gzip</a:t>
            </a:r>
            <a:r>
              <a:rPr lang="nl-NL" sz="2200" i="1" dirty="0"/>
              <a:t>, </a:t>
            </a:r>
            <a:r>
              <a:rPr lang="nl-NL" sz="2200" i="1" dirty="0" err="1"/>
              <a:t>jpeg</a:t>
            </a:r>
            <a:r>
              <a:rPr lang="nl-NL" sz="2200" i="1" dirty="0"/>
              <a:t>, jpg, </a:t>
            </a:r>
            <a:r>
              <a:rPr lang="nl-NL" sz="2200" i="1" dirty="0" err="1"/>
              <a:t>lzma</a:t>
            </a:r>
            <a:r>
              <a:rPr lang="nl-NL" sz="2200" i="1" dirty="0"/>
              <a:t>, m4a, </a:t>
            </a:r>
            <a:r>
              <a:rPr lang="nl-NL" sz="2200" i="1" dirty="0" err="1"/>
              <a:t>mov</a:t>
            </a:r>
            <a:r>
              <a:rPr lang="nl-NL" sz="2200" i="1" dirty="0"/>
              <a:t>, mp3, mp4, </a:t>
            </a:r>
            <a:r>
              <a:rPr lang="nl-NL" sz="2200" i="1" dirty="0" err="1"/>
              <a:t>msg</a:t>
            </a:r>
            <a:r>
              <a:rPr lang="nl-NL" sz="2200" i="1" dirty="0"/>
              <a:t>, </a:t>
            </a:r>
            <a:r>
              <a:rPr lang="nl-NL" sz="2200" i="1" dirty="0" err="1"/>
              <a:t>odp</a:t>
            </a:r>
            <a:r>
              <a:rPr lang="nl-NL" sz="2200" i="1" dirty="0"/>
              <a:t>, </a:t>
            </a:r>
            <a:r>
              <a:rPr lang="nl-NL" sz="2200" i="1" dirty="0" err="1"/>
              <a:t>ods</a:t>
            </a:r>
            <a:r>
              <a:rPr lang="nl-NL" sz="2200" i="1" dirty="0"/>
              <a:t>, </a:t>
            </a:r>
            <a:r>
              <a:rPr lang="nl-NL" sz="2200" i="1" dirty="0" err="1"/>
              <a:t>odt</a:t>
            </a:r>
            <a:r>
              <a:rPr lang="nl-NL" sz="2200" i="1" dirty="0"/>
              <a:t>, pdf, </a:t>
            </a:r>
            <a:r>
              <a:rPr lang="nl-NL" sz="2200" i="1" dirty="0" err="1"/>
              <a:t>pgp</a:t>
            </a:r>
            <a:r>
              <a:rPr lang="nl-NL" sz="2200" i="1" dirty="0"/>
              <a:t>, </a:t>
            </a:r>
            <a:r>
              <a:rPr lang="nl-NL" sz="2200" i="1" dirty="0" err="1"/>
              <a:t>png</a:t>
            </a:r>
            <a:r>
              <a:rPr lang="nl-NL" sz="2200" i="1" dirty="0"/>
              <a:t>, </a:t>
            </a:r>
            <a:r>
              <a:rPr lang="nl-NL" sz="2200" i="1" dirty="0" err="1"/>
              <a:t>pps</a:t>
            </a:r>
            <a:r>
              <a:rPr lang="nl-NL" sz="2200" i="1" dirty="0"/>
              <a:t>, </a:t>
            </a:r>
            <a:r>
              <a:rPr lang="nl-NL" sz="2200" i="1" dirty="0" err="1"/>
              <a:t>ppsx</a:t>
            </a:r>
            <a:r>
              <a:rPr lang="nl-NL" sz="2200" i="1" dirty="0"/>
              <a:t>, </a:t>
            </a:r>
            <a:r>
              <a:rPr lang="nl-NL" sz="2200" i="1" dirty="0" err="1"/>
              <a:t>ppt</a:t>
            </a:r>
            <a:r>
              <a:rPr lang="nl-NL" sz="2200" i="1" dirty="0"/>
              <a:t>, </a:t>
            </a:r>
            <a:r>
              <a:rPr lang="nl-NL" sz="2200" i="1" dirty="0" err="1"/>
              <a:t>pptx</a:t>
            </a:r>
            <a:r>
              <a:rPr lang="nl-NL" sz="2200" i="1" dirty="0"/>
              <a:t>, r, </a:t>
            </a:r>
            <a:r>
              <a:rPr lang="nl-NL" sz="2200" i="1" dirty="0" err="1"/>
              <a:t>rar</a:t>
            </a:r>
            <a:r>
              <a:rPr lang="nl-NL" sz="2200" i="1" dirty="0"/>
              <a:t>, </a:t>
            </a:r>
            <a:r>
              <a:rPr lang="nl-NL" sz="2200" i="1" dirty="0" err="1"/>
              <a:t>sig</a:t>
            </a:r>
            <a:r>
              <a:rPr lang="nl-NL" sz="2200" i="1" dirty="0"/>
              <a:t>, </a:t>
            </a:r>
            <a:r>
              <a:rPr lang="nl-NL" sz="2200" i="1" dirty="0" err="1"/>
              <a:t>tar</a:t>
            </a:r>
            <a:r>
              <a:rPr lang="nl-NL" sz="2200" i="1" dirty="0"/>
              <a:t>, </a:t>
            </a:r>
            <a:r>
              <a:rPr lang="nl-NL" sz="2200" i="1" dirty="0" err="1"/>
              <a:t>tgz</a:t>
            </a:r>
            <a:r>
              <a:rPr lang="nl-NL" sz="2200" i="1" dirty="0"/>
              <a:t>, </a:t>
            </a:r>
            <a:r>
              <a:rPr lang="nl-NL" sz="2200" i="1" dirty="0" err="1"/>
              <a:t>tif</a:t>
            </a:r>
            <a:r>
              <a:rPr lang="nl-NL" sz="2200" i="1" dirty="0"/>
              <a:t>, </a:t>
            </a:r>
            <a:r>
              <a:rPr lang="nl-NL" sz="2200" i="1" dirty="0" err="1"/>
              <a:t>tiff</a:t>
            </a:r>
            <a:r>
              <a:rPr lang="nl-NL" sz="2200" i="1" dirty="0"/>
              <a:t>, </a:t>
            </a:r>
            <a:r>
              <a:rPr lang="nl-NL" sz="2200" i="1" dirty="0" err="1"/>
              <a:t>txt</a:t>
            </a:r>
            <a:r>
              <a:rPr lang="nl-NL" sz="2200" i="1" dirty="0"/>
              <a:t>, </a:t>
            </a:r>
            <a:r>
              <a:rPr lang="nl-NL" sz="2200" i="1" dirty="0" err="1"/>
              <a:t>webm</a:t>
            </a:r>
            <a:r>
              <a:rPr lang="nl-NL" sz="2200" i="1" dirty="0"/>
              <a:t>, </a:t>
            </a:r>
            <a:r>
              <a:rPr lang="nl-NL" sz="2200" i="1" dirty="0" err="1"/>
              <a:t>xls</a:t>
            </a:r>
            <a:r>
              <a:rPr lang="nl-NL" sz="2200" i="1" dirty="0"/>
              <a:t>, </a:t>
            </a:r>
            <a:r>
              <a:rPr lang="nl-NL" sz="2200" i="1" dirty="0" err="1"/>
              <a:t>xlsx</a:t>
            </a:r>
            <a:r>
              <a:rPr lang="nl-NL" sz="2200" i="1" dirty="0"/>
              <a:t>, </a:t>
            </a:r>
            <a:r>
              <a:rPr lang="nl-NL" sz="2200" i="1" dirty="0" err="1"/>
              <a:t>z</a:t>
            </a:r>
            <a:r>
              <a:rPr lang="nl-NL" sz="2200" i="1" dirty="0"/>
              <a:t> en zip</a:t>
            </a:r>
          </a:p>
          <a:p>
            <a:pPr marL="457200" indent="-457200">
              <a:buFont typeface="+mj-lt"/>
              <a:buAutoNum type="arabicPeriod"/>
            </a:pPr>
            <a:endParaRPr lang="nl-NL" sz="22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54DA54-A4D4-71CF-70EC-F1490526D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 anchor="b">
            <a:normAutofit/>
          </a:bodyPr>
          <a:lstStyle/>
          <a:p>
            <a:r>
              <a:rPr lang="nl-NL" sz="3100" dirty="0"/>
              <a:t>Verstuur bericht naar medewerkers stap 2</a:t>
            </a:r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E11B99EC-0FC2-02E5-2A19-A5F90C4FC1B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r>
              <a:rPr lang="nl-NL" dirty="0"/>
              <a:t>30-07-2024</a:t>
            </a:r>
          </a:p>
          <a:p>
            <a:endParaRPr lang="nl-NL" dirty="0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5CB37E11-93B0-A008-BCBE-D8557D641F2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r>
              <a:rPr lang="nl-NL" dirty="0"/>
              <a:t>Bestanden overzetten met </a:t>
            </a:r>
            <a:r>
              <a:rPr lang="nl-NL" dirty="0" err="1"/>
              <a:t>SecureTransfer</a:t>
            </a:r>
            <a:r>
              <a:rPr lang="nl-NL" dirty="0"/>
              <a:t> via de </a:t>
            </a:r>
            <a:r>
              <a:rPr lang="nl-NL" dirty="0" err="1"/>
              <a:t>rijkscloud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F8A8F44-564B-DC9E-2724-23F7C49DCF6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7</a:t>
            </a:fld>
            <a:endParaRPr lang="nl-NL"/>
          </a:p>
        </p:txBody>
      </p:sp>
      <p:pic>
        <p:nvPicPr>
          <p:cNvPr id="17" name="Tijdelijke aanduiding voor inhoud 16">
            <a:extLst>
              <a:ext uri="{FF2B5EF4-FFF2-40B4-BE49-F238E27FC236}">
                <a16:creationId xmlns:a16="http://schemas.microsoft.com/office/drawing/2014/main" id="{517842E8-93A7-9695-F254-24DCA08FE821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802013" y="1066800"/>
            <a:ext cx="4669773" cy="5154613"/>
          </a:xfrm>
        </p:spPr>
      </p:pic>
    </p:spTree>
    <p:extLst>
      <p:ext uri="{BB962C8B-B14F-4D97-AF65-F5344CB8AC3E}">
        <p14:creationId xmlns:p14="http://schemas.microsoft.com/office/powerpoint/2010/main" val="352079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7C7441-52BE-D98B-5E48-05F4CD6B41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200" dirty="0"/>
              <a:t>Eventueel kunt indien gewenst nog een onderwerp, kenmerk en begeleidende tekst toevoegen.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Als u klaar bent klikt u op verstuur bericht waarna het bericht wordt verzonden en de ontvanger een mail krijgt naar een webpagina.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200" dirty="0"/>
              <a:t>Hierna kan de ontvanger de bestanden downloaden en uploaden naar Content manager.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5AA96E-2F77-5E0B-3C44-9873FADD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 anchor="b">
            <a:normAutofit/>
          </a:bodyPr>
          <a:lstStyle/>
          <a:p>
            <a:r>
              <a:rPr lang="nl-NL" sz="3300"/>
              <a:t>Aanvullende gegevens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F27CA783-A224-FA8E-08E0-D67EA55D9721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635000" y="1354867"/>
            <a:ext cx="5003800" cy="4578477"/>
          </a:xfrm>
          <a:noFill/>
        </p:spPr>
      </p:pic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D7CD0B0B-CEA6-EB42-DF38-7C378A62E1A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r>
              <a:rPr lang="nl-NL" dirty="0"/>
              <a:t>30-07-2024</a:t>
            </a:r>
          </a:p>
          <a:p>
            <a:endParaRPr lang="nl-NL" dirty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5DD3E6D6-E0EA-B47A-1C31-A992E21BA13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r>
              <a:rPr lang="nl-NL" dirty="0"/>
              <a:t>Bestanden overzetten met </a:t>
            </a:r>
            <a:r>
              <a:rPr lang="nl-NL" dirty="0" err="1"/>
              <a:t>SecureTransfer</a:t>
            </a:r>
            <a:r>
              <a:rPr lang="nl-NL" dirty="0"/>
              <a:t> via de </a:t>
            </a:r>
            <a:r>
              <a:rPr lang="nl-NL" dirty="0" err="1"/>
              <a:t>rijkscloud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0381CA-BED6-EBA0-8B85-B928757FFB0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54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24AC70-A62C-0871-8FE8-06ACF5D0DB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U krijgt een e-mail met daarin een link naar een webpagina van </a:t>
            </a:r>
            <a:r>
              <a:rPr lang="nl-NL" dirty="0" err="1"/>
              <a:t>SecureTransfer</a:t>
            </a:r>
            <a:r>
              <a:rPr lang="nl-NL" dirty="0"/>
              <a:t>. Hierin staan de gegevens zoals de vervaldatum en of de documenten al zijn gedownload.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0F6EC3-6EA7-7B62-30EE-FE5C05017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 anchor="b">
            <a:normAutofit/>
          </a:bodyPr>
          <a:lstStyle/>
          <a:p>
            <a:r>
              <a:rPr lang="nl-NL" sz="3100"/>
              <a:t>Rapportage verstuurd bericht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DBD23149-EE79-06C6-709C-A551DA3C104B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804438" y="1066799"/>
            <a:ext cx="4664924" cy="5154613"/>
          </a:xfrm>
          <a:noFill/>
        </p:spPr>
      </p:pic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6D6FE77A-ABC0-929C-EE8B-5C48E958F450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r>
              <a:rPr lang="nl-NL" dirty="0"/>
              <a:t>30-07-2024</a:t>
            </a:r>
          </a:p>
          <a:p>
            <a:endParaRPr lang="nl-NL" dirty="0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877001AA-E1B1-5A02-6F89-022E21CE0A8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r>
              <a:rPr lang="nl-NL" dirty="0"/>
              <a:t>Bestanden overzetten met </a:t>
            </a:r>
            <a:r>
              <a:rPr lang="nl-NL" dirty="0" err="1"/>
              <a:t>SecureTransfer</a:t>
            </a:r>
            <a:r>
              <a:rPr lang="nl-NL" dirty="0"/>
              <a:t> via de </a:t>
            </a:r>
            <a:r>
              <a:rPr lang="nl-NL" dirty="0" err="1"/>
              <a:t>rijkscloud</a:t>
            </a:r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546CFB-7683-8AED-7D05-334816BAACC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239267"/>
      </p:ext>
    </p:extLst>
  </p:cSld>
  <p:clrMapOvr>
    <a:masterClrMapping/>
  </p:clrMapOvr>
</p:sld>
</file>

<file path=ppt/theme/theme1.xml><?xml version="1.0" encoding="utf-8"?>
<a:theme xmlns:a="http://schemas.openxmlformats.org/drawingml/2006/main" name="IenW Nederland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2.xml><?xml version="1.0" encoding="utf-8"?>
<a:theme xmlns:a="http://schemas.openxmlformats.org/drawingml/2006/main" name="IenW Engel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18067 RIJK - Sjabloon 16x9 Hemelblauw</Template>
  <TotalTime>0</TotalTime>
  <Words>535</Words>
  <Application>Microsoft Office PowerPoint</Application>
  <PresentationFormat>Breedbeeld</PresentationFormat>
  <Paragraphs>61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Calibri</vt:lpstr>
      <vt:lpstr>ROSans</vt:lpstr>
      <vt:lpstr>Verdana</vt:lpstr>
      <vt:lpstr>Verdana (Koppen)</vt:lpstr>
      <vt:lpstr>Wingdings</vt:lpstr>
      <vt:lpstr>IenW Nederlands 16:9</vt:lpstr>
      <vt:lpstr>IenW Engels 16:9</vt:lpstr>
      <vt:lpstr>Bestanden overzetten met SecureTransfer via de rijkscloud</vt:lpstr>
      <vt:lpstr>Inhoudsopgave</vt:lpstr>
      <vt:lpstr>PowerPoint-presentatie</vt:lpstr>
      <vt:lpstr>Startscherm</vt:lpstr>
      <vt:lpstr>Verstuur bericht naar medewerkers stap 1</vt:lpstr>
      <vt:lpstr>Bevestig uw e-mailadres</vt:lpstr>
      <vt:lpstr>Verstuur bericht naar medewerkers stap 2</vt:lpstr>
      <vt:lpstr>Aanvullende gegevens</vt:lpstr>
      <vt:lpstr>Rapportage verstuurd bericht</vt:lpstr>
      <vt:lpstr>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2022-10-05T11:24:09Z</dcterms:created>
  <dcterms:modified xsi:type="dcterms:W3CDTF">2024-08-14T14:26:59Z</dcterms:modified>
</cp:coreProperties>
</file>